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Le Jour Script" charset="1" panose="02000500000000000000"/>
      <p:regular r:id="rId7"/>
    </p:embeddedFont>
    <p:embeddedFont>
      <p:font typeface="Lora" charset="1" panose="00000500000000000000"/>
      <p:regular r:id="rId8"/>
    </p:embeddedFont>
    <p:embeddedFont>
      <p:font typeface="Tex Gyre Terme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296" t="-260" r="-62296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408640" y="28019149"/>
            <a:ext cx="11704320" cy="13769788"/>
          </a:xfrm>
          <a:custGeom>
            <a:avLst/>
            <a:gdLst/>
            <a:ahLst/>
            <a:cxnLst/>
            <a:rect r="r" b="b" t="t" l="l"/>
            <a:pathLst>
              <a:path h="13769788" w="11704320">
                <a:moveTo>
                  <a:pt x="0" y="0"/>
                </a:moveTo>
                <a:lnTo>
                  <a:pt x="11704320" y="0"/>
                </a:lnTo>
                <a:lnTo>
                  <a:pt x="11704320" y="13769788"/>
                </a:lnTo>
                <a:lnTo>
                  <a:pt x="0" y="137697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844137">
            <a:off x="23980939" y="5706808"/>
            <a:ext cx="7383253" cy="16553253"/>
          </a:xfrm>
          <a:custGeom>
            <a:avLst/>
            <a:gdLst/>
            <a:ahLst/>
            <a:cxnLst/>
            <a:rect r="r" b="b" t="t" l="l"/>
            <a:pathLst>
              <a:path h="16553253" w="7383253">
                <a:moveTo>
                  <a:pt x="0" y="0"/>
                </a:moveTo>
                <a:lnTo>
                  <a:pt x="7383252" y="0"/>
                </a:lnTo>
                <a:lnTo>
                  <a:pt x="7383252" y="16553252"/>
                </a:lnTo>
                <a:lnTo>
                  <a:pt x="0" y="165532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1402978">
            <a:off x="-1417331" y="3085091"/>
            <a:ext cx="6344876" cy="12829712"/>
          </a:xfrm>
          <a:custGeom>
            <a:avLst/>
            <a:gdLst/>
            <a:ahLst/>
            <a:cxnLst/>
            <a:rect r="r" b="b" t="t" l="l"/>
            <a:pathLst>
              <a:path h="12829712" w="6344876">
                <a:moveTo>
                  <a:pt x="0" y="0"/>
                </a:moveTo>
                <a:lnTo>
                  <a:pt x="6344875" y="0"/>
                </a:lnTo>
                <a:lnTo>
                  <a:pt x="6344875" y="12829712"/>
                </a:lnTo>
                <a:lnTo>
                  <a:pt x="0" y="128297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778240" y="4180114"/>
            <a:ext cx="11704320" cy="1149151"/>
          </a:xfrm>
          <a:custGeom>
            <a:avLst/>
            <a:gdLst/>
            <a:ahLst/>
            <a:cxnLst/>
            <a:rect r="r" b="b" t="t" l="l"/>
            <a:pathLst>
              <a:path h="1149151" w="11704320">
                <a:moveTo>
                  <a:pt x="0" y="0"/>
                </a:moveTo>
                <a:lnTo>
                  <a:pt x="11704320" y="0"/>
                </a:lnTo>
                <a:lnTo>
                  <a:pt x="11704320" y="1149152"/>
                </a:lnTo>
                <a:lnTo>
                  <a:pt x="0" y="11491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4290161" y="15405326"/>
            <a:ext cx="20680478" cy="12613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05"/>
              </a:lnSpc>
            </a:pPr>
            <a:r>
              <a:rPr lang="en-US" sz="2478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Anna </a:t>
            </a:r>
          </a:p>
          <a:p>
            <a:pPr algn="ctr">
              <a:lnSpc>
                <a:spcPts val="34705"/>
              </a:lnSpc>
            </a:pPr>
            <a:r>
              <a:rPr lang="en-US" sz="2478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&amp; </a:t>
            </a:r>
          </a:p>
          <a:p>
            <a:pPr algn="ctr">
              <a:lnSpc>
                <a:spcPts val="34705"/>
              </a:lnSpc>
            </a:pPr>
            <a:r>
              <a:rPr lang="en-US" sz="2478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Richard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22668" y="7252219"/>
            <a:ext cx="9977941" cy="2544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18"/>
              </a:lnSpc>
            </a:pPr>
            <a:r>
              <a:rPr lang="en-US" sz="14941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22668" y="9394177"/>
            <a:ext cx="9977941" cy="142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7"/>
              </a:lnSpc>
            </a:pPr>
            <a:r>
              <a:rPr lang="en-US" sz="8398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TO OUR WEDDING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49457" y="32376466"/>
            <a:ext cx="13561887" cy="184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97"/>
              </a:lnSpc>
            </a:pPr>
            <a:r>
              <a:rPr lang="en-US" sz="10855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OCTOBER 25, 2025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059478" y="36374264"/>
            <a:ext cx="11704320" cy="1149151"/>
          </a:xfrm>
          <a:custGeom>
            <a:avLst/>
            <a:gdLst/>
            <a:ahLst/>
            <a:cxnLst/>
            <a:rect r="r" b="b" t="t" l="l"/>
            <a:pathLst>
              <a:path h="1149151" w="11704320">
                <a:moveTo>
                  <a:pt x="0" y="0"/>
                </a:moveTo>
                <a:lnTo>
                  <a:pt x="11704320" y="0"/>
                </a:lnTo>
                <a:lnTo>
                  <a:pt x="11704320" y="1149151"/>
                </a:lnTo>
                <a:lnTo>
                  <a:pt x="0" y="11491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-10800000">
            <a:off x="-2447919" y="26526309"/>
            <a:ext cx="7383253" cy="16553253"/>
          </a:xfrm>
          <a:custGeom>
            <a:avLst/>
            <a:gdLst/>
            <a:ahLst/>
            <a:cxnLst/>
            <a:rect r="r" b="b" t="t" l="l"/>
            <a:pathLst>
              <a:path h="16553253" w="7383253">
                <a:moveTo>
                  <a:pt x="0" y="0"/>
                </a:moveTo>
                <a:lnTo>
                  <a:pt x="7383252" y="0"/>
                </a:lnTo>
                <a:lnTo>
                  <a:pt x="7383252" y="16553252"/>
                </a:lnTo>
                <a:lnTo>
                  <a:pt x="0" y="165532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6946541" y="40133834"/>
            <a:ext cx="15367718" cy="1172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53"/>
              </a:lnSpc>
            </a:pPr>
            <a:r>
              <a:rPr lang="en-US" sz="6966" spc="696">
                <a:solidFill>
                  <a:srgbClr val="7F5922"/>
                </a:solidFill>
                <a:latin typeface="Tex Gyre Termes"/>
                <a:ea typeface="Tex Gyre Termes"/>
                <a:cs typeface="Tex Gyre Termes"/>
                <a:sym typeface="Tex Gyre Termes"/>
              </a:rPr>
              <a:t>123 ANYWHERE ST.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DAGyY4dJZrs</dc:identifier>
  <dcterms:modified xsi:type="dcterms:W3CDTF">2011-08-01T06:04:30Z</dcterms:modified>
  <cp:revision>1</cp:revision>
  <dc:title>Brown and White Wedding Flyer (32 x 48 英寸)</dc:title>
</cp:coreProperties>
</file>